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5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46DC1-809F-4706-AC6C-52D6DE0475DA}" type="datetimeFigureOut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9C487-B57D-44C3-9C1B-E58123CB435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9230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29600" y="6705600"/>
            <a:ext cx="914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ctr">
              <a:defRPr/>
            </a:pPr>
            <a:endPara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79500" y="3032264"/>
            <a:ext cx="7810500" cy="707886"/>
          </a:xfrm>
        </p:spPr>
        <p:txBody>
          <a:bodyPr anchor="b">
            <a:spAutoFit/>
          </a:bodyPr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7443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90700" y="4547286"/>
            <a:ext cx="6400800" cy="1812239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707094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FF0000"/>
              </a:buClr>
              <a:buSzPct val="85000"/>
              <a:buFont typeface="Wingdings" pitchFamily="2" charset="2"/>
              <a:buChar char="n"/>
              <a:defRPr/>
            </a:lvl1pPr>
            <a:lvl2pPr marL="742950" indent="-285750">
              <a:buClr>
                <a:srgbClr val="00B050"/>
              </a:buClr>
              <a:buSzPct val="85000"/>
              <a:buFont typeface="Wingdings" pitchFamily="2" charset="2"/>
              <a:buChar char="l"/>
              <a:defRPr/>
            </a:lvl2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D2D46E-F8F1-4964-B793-9325BF9BD2B8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338513" y="6248400"/>
            <a:ext cx="3468687" cy="457200"/>
          </a:xfrm>
        </p:spPr>
        <p:txBody>
          <a:bodyPr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26034285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A6673A-4AFC-4437-9228-8DE844CDD481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2"/>
          </p:nvPr>
        </p:nvSpPr>
        <p:spPr>
          <a:xfrm>
            <a:off x="3338513" y="6248400"/>
            <a:ext cx="3468687" cy="457200"/>
          </a:xfrm>
        </p:spPr>
        <p:txBody>
          <a:bodyPr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8884066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54100" y="12954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16500" y="12954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11D31B-C099-4E6A-9346-853730FACC85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6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2"/>
          </p:nvPr>
        </p:nvSpPr>
        <p:spPr>
          <a:xfrm>
            <a:off x="3338513" y="6248400"/>
            <a:ext cx="3468687" cy="457200"/>
          </a:xfrm>
        </p:spPr>
        <p:txBody>
          <a:bodyPr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06343574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69A270-7839-4BA7-9716-031FD485E0DB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8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頁尾版面配置區 4"/>
          <p:cNvSpPr>
            <a:spLocks noGrp="1"/>
          </p:cNvSpPr>
          <p:nvPr>
            <p:ph type="ftr" sz="quarter" idx="12"/>
          </p:nvPr>
        </p:nvSpPr>
        <p:spPr>
          <a:xfrm>
            <a:off x="3338513" y="6248400"/>
            <a:ext cx="3468687" cy="457200"/>
          </a:xfrm>
        </p:spPr>
        <p:txBody>
          <a:bodyPr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2360559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5B226B-5BB9-428A-92CD-D851A8FF07E3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>
          <a:xfrm>
            <a:off x="3338513" y="6248400"/>
            <a:ext cx="3468687" cy="457200"/>
          </a:xfrm>
        </p:spPr>
        <p:txBody>
          <a:bodyPr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7522234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4AFF4-C9AC-4E28-985B-B43D1D601930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67973854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479D8-838A-411A-B30F-6E9D34F25D48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7328161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43CB16-A7D0-4CEB-A58A-A328B577126C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5600793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F4194-E536-4224-987D-4791AF3EE748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4743188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92925" y="395288"/>
            <a:ext cx="1946275" cy="56245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054100" y="395288"/>
            <a:ext cx="5686425" cy="56245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4C861F-659F-4063-B107-C1EE4B5DBC82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94776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3411" name="Rectangle 3"/>
          <p:cNvSpPr>
            <a:spLocks noChangeArrowheads="1"/>
          </p:cNvSpPr>
          <p:nvPr/>
        </p:nvSpPr>
        <p:spPr bwMode="auto">
          <a:xfrm>
            <a:off x="8229600" y="6705600"/>
            <a:ext cx="914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ctr">
              <a:defRPr/>
            </a:pPr>
            <a:endPara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95288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zh-TW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4100" y="1295400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273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base">
              <a:lnSpc>
                <a:spcPct val="100000"/>
              </a:lnSpc>
              <a:spcBef>
                <a:spcPct val="50000"/>
              </a:spcBef>
              <a:defRPr kumimoji="0" sz="1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標楷體" pitchFamily="65" charset="-120"/>
              </a:defRPr>
            </a:lvl1pPr>
          </a:lstStyle>
          <a:p>
            <a:fld id="{9BFC338E-6BEA-4BDD-A255-70C71B30EE13}" type="datetime1">
              <a:rPr lang="zh-TW" altLang="en-US" smtClean="0"/>
              <a:pPr/>
              <a:t>2012/6/11</a:t>
            </a:fld>
            <a:endParaRPr lang="zh-TW" altLang="en-US"/>
          </a:p>
        </p:txBody>
      </p:sp>
      <p:sp>
        <p:nvSpPr>
          <p:cNvPr id="2734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24225" y="6248400"/>
            <a:ext cx="340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lnSpc>
                <a:spcPct val="100000"/>
              </a:lnSpc>
              <a:spcBef>
                <a:spcPct val="50000"/>
              </a:spcBef>
              <a:defRPr kumimoji="0" sz="14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標楷體" pitchFamily="65" charset="-120"/>
              </a:defRPr>
            </a:lvl1pPr>
          </a:lstStyle>
          <a:p>
            <a:endParaRPr lang="zh-TW" altLang="en-US"/>
          </a:p>
        </p:txBody>
      </p:sp>
      <p:sp>
        <p:nvSpPr>
          <p:cNvPr id="2734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51600"/>
            <a:ext cx="83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lnSpc>
                <a:spcPct val="100000"/>
              </a:lnSpc>
              <a:spcBef>
                <a:spcPct val="50000"/>
              </a:spcBef>
              <a:defRPr kumimoji="0" sz="1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標楷體" pitchFamily="65" charset="-120"/>
              </a:defRPr>
            </a:lvl1pPr>
          </a:lstStyle>
          <a:p>
            <a:fld id="{56EFFBFC-8733-45A8-A3E9-E2D26732175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73417" name="Rectangle 9"/>
          <p:cNvSpPr>
            <a:spLocks noChangeArrowheads="1"/>
          </p:cNvSpPr>
          <p:nvPr/>
        </p:nvSpPr>
        <p:spPr bwMode="auto">
          <a:xfrm>
            <a:off x="1084263" y="1122363"/>
            <a:ext cx="7239000" cy="57150"/>
          </a:xfrm>
          <a:prstGeom prst="rect">
            <a:avLst/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tint val="43922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ctr">
              <a:defRPr/>
            </a:pPr>
            <a:endPara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chemeClr val="tx1"/>
          </a:solidFill>
          <a:latin typeface="Impact" pitchFamily="34" charset="0"/>
          <a:ea typeface="標楷體" pitchFamily="65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400">
          <a:solidFill>
            <a:srgbClr val="003366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rgbClr val="003366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>
          <a:solidFill>
            <a:srgbClr val="003366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>
          <a:solidFill>
            <a:srgbClr val="003366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>
          <a:solidFill>
            <a:srgbClr val="003366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>
          <a:solidFill>
            <a:srgbClr val="003366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>
          <a:solidFill>
            <a:srgbClr val="003366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>
          <a:solidFill>
            <a:srgbClr val="003366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79500" y="2170490"/>
            <a:ext cx="7810500" cy="1569660"/>
          </a:xfrm>
        </p:spPr>
        <p:txBody>
          <a:bodyPr/>
          <a:lstStyle/>
          <a:p>
            <a:pPr algn="ctr"/>
            <a:r>
              <a:rPr lang="zh-TW" altLang="en-US" sz="4800" dirty="0" smtClean="0"/>
              <a:t>兩岸地區合作發展 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zh-TW" altLang="en-US" sz="4800" dirty="0" smtClean="0"/>
              <a:t>化解社會層面沉苛癥結</a:t>
            </a:r>
            <a:endParaRPr lang="zh-TW" altLang="en-US" sz="4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zh-TW" altLang="en-US" sz="2400" dirty="0" smtClean="0"/>
              <a:t>汪明生 教授</a:t>
            </a:r>
            <a:br>
              <a:rPr lang="zh-TW" altLang="en-US" sz="2400" dirty="0" smtClean="0"/>
            </a:br>
            <a:r>
              <a:rPr lang="zh-TW" altLang="en-US" sz="2400" dirty="0" smtClean="0"/>
              <a:t>中山大學公共事務管理研究所教授</a:t>
            </a:r>
            <a:br>
              <a:rPr lang="zh-TW" altLang="en-US" sz="2400" dirty="0" smtClean="0"/>
            </a:br>
            <a:r>
              <a:rPr lang="zh-TW" altLang="en-US" sz="2400" dirty="0" smtClean="0"/>
              <a:t>中華公共事務管理學會秘書長</a:t>
            </a:r>
            <a:endParaRPr lang="en-US" altLang="zh-TW" sz="2400" dirty="0" smtClean="0"/>
          </a:p>
          <a:p>
            <a:r>
              <a:rPr lang="en-US" altLang="zh-TW" sz="2400" smtClean="0"/>
              <a:t>2012/06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FFBFC-8733-45A8-A3E9-E2D267321756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1034298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/>
              <a:t>摘要</a:t>
            </a:r>
            <a:endParaRPr lang="en-US" altLang="zh-TW" b="1" dirty="0" smtClean="0"/>
          </a:p>
          <a:p>
            <a:r>
              <a:rPr lang="zh-TW" altLang="zh-TW" b="1" dirty="0" smtClean="0"/>
              <a:t>前言</a:t>
            </a:r>
            <a:endParaRPr lang="en-US" altLang="zh-TW" b="1" dirty="0" smtClean="0"/>
          </a:p>
          <a:p>
            <a:r>
              <a:rPr lang="zh-TW" altLang="zh-TW" b="1" dirty="0"/>
              <a:t>後</a:t>
            </a:r>
            <a:r>
              <a:rPr lang="en-US" altLang="zh-TW" b="1" dirty="0"/>
              <a:t>ECFA</a:t>
            </a:r>
            <a:r>
              <a:rPr lang="zh-TW" altLang="zh-TW" b="1" dirty="0"/>
              <a:t>的挑戰</a:t>
            </a:r>
            <a:endParaRPr lang="zh-TW" altLang="zh-TW" dirty="0"/>
          </a:p>
          <a:p>
            <a:r>
              <a:rPr lang="zh-TW" altLang="zh-TW" b="1" dirty="0"/>
              <a:t>壹、南台灣沉苛與癥結</a:t>
            </a:r>
            <a:endParaRPr lang="zh-TW" altLang="zh-TW" dirty="0"/>
          </a:p>
          <a:p>
            <a:r>
              <a:rPr lang="zh-TW" altLang="zh-TW" b="1" dirty="0"/>
              <a:t>貳、兩岸地區合作困境與突破</a:t>
            </a:r>
            <a:endParaRPr lang="zh-TW" altLang="zh-TW" dirty="0"/>
          </a:p>
          <a:p>
            <a:r>
              <a:rPr lang="zh-TW" altLang="zh-TW" b="1" dirty="0"/>
              <a:t>叁、化解兩岸社會層面沉苛癥結</a:t>
            </a:r>
            <a:endParaRPr lang="zh-TW" altLang="zh-TW" dirty="0"/>
          </a:p>
          <a:p>
            <a:r>
              <a:rPr lang="zh-TW" altLang="zh-TW" b="1" dirty="0"/>
              <a:t>肆、執行策略</a:t>
            </a:r>
            <a:endParaRPr lang="zh-TW" altLang="zh-TW" dirty="0"/>
          </a:p>
          <a:p>
            <a:r>
              <a:rPr lang="zh-TW" altLang="zh-TW" b="1" dirty="0"/>
              <a:t>伍、結論</a:t>
            </a:r>
            <a:endParaRPr lang="zh-TW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FBFC-8733-45A8-A3E9-E2D267321756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5528582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佈景主題 PAM ">
  <a:themeElements>
    <a:clrScheme name="對外專用簡報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對外專用簡報">
      <a:majorFont>
        <a:latin typeface="Impact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38100" cap="flat" cmpd="sng" algn="ctr">
          <a:solidFill>
            <a:srgbClr val="3333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t" latinLnBrk="0" hangingPunct="1">
          <a:lnSpc>
            <a:spcPct val="22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rgbClr val="FF0066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38100" cap="flat" cmpd="sng" algn="ctr">
          <a:solidFill>
            <a:srgbClr val="3333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t" latinLnBrk="0" hangingPunct="1">
          <a:lnSpc>
            <a:spcPct val="22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rgbClr val="FF0066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對外專用簡報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對外專用簡報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對外專用簡報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對外專用簡報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對外專用簡報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對外專用簡報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1203</Template>
  <TotalTime>887</TotalTime>
  <Words>46</Words>
  <Application>Microsoft Office PowerPoint</Application>
  <PresentationFormat>如螢幕大小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佈景主題 PAM </vt:lpstr>
      <vt:lpstr>兩岸地區合作發展  化解社會層面沉苛癥結</vt:lpstr>
      <vt:lpstr>投影片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兩岸地區合作發展  化解社會層面沉苛癥結</dc:title>
  <dc:creator>schumi1031</dc:creator>
  <cp:lastModifiedBy>4907</cp:lastModifiedBy>
  <cp:revision>32</cp:revision>
  <dcterms:created xsi:type="dcterms:W3CDTF">2012-06-06T12:52:23Z</dcterms:created>
  <dcterms:modified xsi:type="dcterms:W3CDTF">2012-06-11T08:20:21Z</dcterms:modified>
</cp:coreProperties>
</file>